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2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15" autoAdjust="0"/>
    <p:restoredTop sz="94660"/>
  </p:normalViewPr>
  <p:slideViewPr>
    <p:cSldViewPr snapToGrid="0">
      <p:cViewPr>
        <p:scale>
          <a:sx n="59" d="100"/>
          <a:sy n="59" d="100"/>
        </p:scale>
        <p:origin x="-1986" y="-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5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86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04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59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11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24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84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05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9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3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4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B4744-E780-4FEB-A8A6-CA3756E8884D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EBABB-567D-4280-8420-54F80C5FD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97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9231" y="595516"/>
            <a:ext cx="6100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エッジウッド（神戸女学院大学大学院英語英文研究会）</a:t>
            </a:r>
            <a:r>
              <a:rPr lang="ja-JP" altLang="en-US" sz="1600" dirty="0"/>
              <a:t>主催　講演会</a:t>
            </a:r>
          </a:p>
          <a:p>
            <a:r>
              <a:rPr lang="ja-JP" altLang="en-US" sz="1600" dirty="0" smtClean="0"/>
              <a:t>女性学インスティテュート後援　　　　　　　　　　　　　　　　　　　</a:t>
            </a:r>
            <a:r>
              <a:rPr kumimoji="1" lang="ja-JP" altLang="en-US" sz="1600" dirty="0" smtClean="0"/>
              <a:t>　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0495" y="1433465"/>
            <a:ext cx="4740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「創作</a:t>
            </a:r>
            <a:r>
              <a:rPr lang="ja-JP" altLang="en-US" sz="3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とはなに</a:t>
            </a:r>
            <a:r>
              <a:rPr lang="ja-JP" altLang="en-US" sz="3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か」</a:t>
            </a:r>
            <a:endParaRPr lang="ja-JP" altLang="en-US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3261" y="3267322"/>
            <a:ext cx="5945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芥川賞作家である藤野可織先生をお招きし、「創作」というテーマで本学教員の高村峰生先生（英文）、久保田翠先生（音楽）と共にお話しいただきます。</a:t>
            </a:r>
            <a:endParaRPr lang="en-US" altLang="ja-JP" sz="1400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7540" y="7988968"/>
            <a:ext cx="959907" cy="14058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テキスト ボックス 14"/>
          <p:cNvSpPr txBox="1"/>
          <p:nvPr/>
        </p:nvSpPr>
        <p:spPr>
          <a:xfrm>
            <a:off x="2371246" y="4101747"/>
            <a:ext cx="40008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藤野　可織さん</a:t>
            </a:r>
            <a:endParaRPr kumimoji="1" lang="en-US" altLang="ja-JP" sz="1600" dirty="0" smtClean="0"/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1980</a:t>
            </a:r>
            <a:r>
              <a:rPr lang="ja-JP" altLang="en-US" sz="1400" dirty="0" smtClean="0"/>
              <a:t>（昭和</a:t>
            </a:r>
            <a:r>
              <a:rPr lang="en-US" altLang="ja-JP" sz="1400" dirty="0" smtClean="0"/>
              <a:t>55</a:t>
            </a:r>
            <a:r>
              <a:rPr lang="ja-JP" altLang="en-US" sz="1400" dirty="0" smtClean="0"/>
              <a:t>）年京都市生れ。同志社大学大学院美学および芸術学専攻博士課程前期修了。</a:t>
            </a:r>
            <a:r>
              <a:rPr lang="en-US" altLang="ja-JP" sz="1400" dirty="0" smtClean="0"/>
              <a:t>2006</a:t>
            </a:r>
            <a:r>
              <a:rPr lang="ja-JP" altLang="en-US" sz="1400" dirty="0" smtClean="0"/>
              <a:t>（平成</a:t>
            </a:r>
            <a:r>
              <a:rPr lang="en-US" altLang="ja-JP" sz="1400" dirty="0" smtClean="0"/>
              <a:t>18</a:t>
            </a:r>
            <a:r>
              <a:rPr lang="ja-JP" altLang="en-US" sz="1400" dirty="0" smtClean="0"/>
              <a:t>）年、「いやしい鳥」で文學界新人賞受賞。</a:t>
            </a:r>
            <a:r>
              <a:rPr lang="en-US" altLang="ja-JP" sz="1400" dirty="0" smtClean="0"/>
              <a:t>2013</a:t>
            </a:r>
            <a:r>
              <a:rPr lang="ja-JP" altLang="en-US" sz="1400" dirty="0" smtClean="0"/>
              <a:t>年「爪と目」で芥川賞受賞。他に</a:t>
            </a:r>
            <a:r>
              <a:rPr lang="en-US" altLang="ja-JP" sz="1400" dirty="0" smtClean="0"/>
              <a:t>『</a:t>
            </a:r>
            <a:r>
              <a:rPr lang="ja-JP" altLang="en-US" sz="1400" dirty="0" smtClean="0"/>
              <a:t>パトロネ</a:t>
            </a:r>
            <a:r>
              <a:rPr lang="en-US" altLang="ja-JP" sz="1400" dirty="0" smtClean="0"/>
              <a:t>』『</a:t>
            </a:r>
            <a:r>
              <a:rPr lang="ja-JP" altLang="en-US" sz="1400" dirty="0" smtClean="0"/>
              <a:t>おはなしして子ちゃん</a:t>
            </a:r>
            <a:r>
              <a:rPr lang="en-US" altLang="ja-JP" sz="1400" dirty="0" smtClean="0"/>
              <a:t>』『</a:t>
            </a:r>
            <a:r>
              <a:rPr lang="ja-JP" altLang="en-US" sz="1400" dirty="0" smtClean="0"/>
              <a:t>ファイナルガール</a:t>
            </a:r>
            <a:r>
              <a:rPr lang="en-US" altLang="ja-JP" sz="1400" dirty="0" smtClean="0"/>
              <a:t>』</a:t>
            </a:r>
            <a:r>
              <a:rPr lang="ja-JP" altLang="en-US" sz="1400" dirty="0" smtClean="0"/>
              <a:t>などがある。</a:t>
            </a:r>
            <a:endParaRPr lang="en-US" altLang="ja-JP" sz="1400" dirty="0"/>
          </a:p>
        </p:txBody>
      </p:sp>
      <p:sp>
        <p:nvSpPr>
          <p:cNvPr id="16" name="角丸四角形 15"/>
          <p:cNvSpPr/>
          <p:nvPr/>
        </p:nvSpPr>
        <p:spPr>
          <a:xfrm>
            <a:off x="171450" y="152400"/>
            <a:ext cx="6515100" cy="9641306"/>
          </a:xfrm>
          <a:prstGeom prst="roundRect">
            <a:avLst/>
          </a:prstGeom>
          <a:noFill/>
          <a:ln w="57150">
            <a:solidFill>
              <a:srgbClr val="F22C9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69232" y="2220656"/>
            <a:ext cx="590284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2017</a:t>
            </a:r>
            <a:r>
              <a:rPr lang="ja-JP" altLang="en-US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年</a:t>
            </a:r>
            <a:r>
              <a:rPr lang="en-US" altLang="ja-JP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r>
              <a:rPr lang="ja-JP" alt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月</a:t>
            </a:r>
            <a:r>
              <a:rPr lang="en-US" altLang="ja-JP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r>
              <a:rPr lang="ja-JP" alt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日</a:t>
            </a:r>
            <a:r>
              <a:rPr lang="en-US" altLang="ja-JP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</a:t>
            </a:r>
            <a:r>
              <a:rPr lang="ja-JP" alt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土</a:t>
            </a:r>
            <a:r>
              <a:rPr lang="en-US" altLang="ja-JP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r>
              <a:rPr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　</a:t>
            </a:r>
            <a:r>
              <a:rPr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13:30-15:00</a:t>
            </a:r>
            <a:br>
              <a:rPr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神戸女学院大学　文学館</a:t>
            </a:r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２</a:t>
            </a:r>
            <a:r>
              <a:rPr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</a:t>
            </a:r>
            <a:r>
              <a:rPr lang="ja-JP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　</a:t>
            </a:r>
            <a:r>
              <a:rPr lang="en-US" altLang="ja-JP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L-28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教室</a:t>
            </a:r>
            <a:r>
              <a:rPr lang="ja-JP" alt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　</a:t>
            </a:r>
            <a:r>
              <a:rPr lang="ja-JP" altLang="en-US" sz="1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にて</a:t>
            </a:r>
            <a:endParaRPr lang="ja-JP" altLang="en-US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6339" y="6399006"/>
            <a:ext cx="60529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lang="ja-JP" altLang="en-US" sz="1600" dirty="0" smtClean="0"/>
              <a:t>学外の方で参加</a:t>
            </a:r>
            <a:r>
              <a:rPr kumimoji="1" lang="ja-JP" altLang="en-US" sz="1600" dirty="0" smtClean="0"/>
              <a:t>ご希望の方は、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ja-JP" altLang="en-US" sz="1600" dirty="0" smtClean="0"/>
              <a:t>　</a:t>
            </a:r>
            <a:r>
              <a:rPr kumimoji="1" lang="ja-JP" altLang="en-US" sz="1600" u="sng" dirty="0" smtClean="0">
                <a:solidFill>
                  <a:srgbClr val="FF0000"/>
                </a:solidFill>
              </a:rPr>
              <a:t>メールでの事前申し込み</a:t>
            </a:r>
            <a:r>
              <a:rPr kumimoji="1" lang="ja-JP" altLang="en-US" sz="1600" dirty="0" smtClean="0"/>
              <a:t>が必要となります。</a:t>
            </a:r>
            <a:endParaRPr kumimoji="1"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ja-JP" altLang="en-US" sz="1400" dirty="0" smtClean="0"/>
              <a:t>参加ご希望の</a:t>
            </a:r>
            <a:r>
              <a:rPr lang="ja-JP" altLang="en-US" sz="1400" dirty="0"/>
              <a:t>方</a:t>
            </a:r>
            <a:r>
              <a:rPr lang="ja-JP" altLang="en-US" sz="1400" dirty="0" smtClean="0"/>
              <a:t>は、</a:t>
            </a:r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r>
              <a:rPr lang="ja-JP" altLang="en-US" sz="1400" u="sng" dirty="0" smtClean="0"/>
              <a:t>メール本文に</a:t>
            </a:r>
            <a:r>
              <a:rPr lang="ja-JP" altLang="en-US" sz="1400" b="1" u="sng" dirty="0" smtClean="0"/>
              <a:t>　①エッジウッド講演申し込み</a:t>
            </a:r>
            <a:r>
              <a:rPr kumimoji="1" lang="ja-JP" altLang="en-US" sz="1400" b="1" u="sng" dirty="0" smtClean="0"/>
              <a:t> ②お名前</a:t>
            </a:r>
            <a:r>
              <a:rPr kumimoji="1" lang="ja-JP" altLang="en-US" sz="1400" u="sng" dirty="0" smtClean="0"/>
              <a:t>　</a:t>
            </a:r>
            <a:r>
              <a:rPr lang="ja-JP" altLang="en-US" sz="1400" u="sng" dirty="0" smtClean="0"/>
              <a:t>を明記</a:t>
            </a:r>
            <a:r>
              <a:rPr lang="ja-JP" altLang="en-US" sz="1400" dirty="0" smtClean="0"/>
              <a:t>したうえで、</a:t>
            </a:r>
            <a:endParaRPr lang="en-US" altLang="ja-JP" sz="1400" dirty="0" smtClean="0"/>
          </a:p>
          <a:p>
            <a:r>
              <a:rPr lang="ja-JP" altLang="en-US" sz="1400" dirty="0" smtClean="0"/>
              <a:t>　以下のアドレスまでお申し込みください。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kumimoji="1" lang="ja-JP" altLang="en-US" sz="1600" dirty="0" smtClean="0"/>
              <a:t>　　</a:t>
            </a:r>
            <a:r>
              <a:rPr kumimoji="1" lang="ja-JP" altLang="en-US" sz="1400" dirty="0" smtClean="0"/>
              <a:t>エッジウッド：</a:t>
            </a: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kokomimijo@yahoo</a:t>
            </a:r>
            <a:r>
              <a:rPr lang="en-US" altLang="ja-JP" sz="1600" dirty="0" smtClean="0"/>
              <a:t>.co.jp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kumimoji="1" lang="ja-JP" altLang="en-US" sz="1600" dirty="0" smtClean="0"/>
              <a:t>　皆様のご参加をお待ちいたしております。</a:t>
            </a:r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endParaRPr kumimoji="1"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7522" y="5699279"/>
            <a:ext cx="15637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©</a:t>
            </a:r>
            <a:r>
              <a:rPr lang="en-US" altLang="ja-JP" sz="1050" dirty="0" smtClean="0"/>
              <a:t>Takuya </a:t>
            </a:r>
            <a:r>
              <a:rPr lang="en-US" altLang="ja-JP" sz="1050" dirty="0" err="1"/>
              <a:t>Shiraishi</a:t>
            </a:r>
            <a:endParaRPr kumimoji="1" lang="ja-JP" altLang="en-US" sz="105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27" y="4042733"/>
            <a:ext cx="1280529" cy="16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4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8" y="2941608"/>
            <a:ext cx="5841000" cy="264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586596" y="634844"/>
            <a:ext cx="2242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～交通アクセス～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8" y="1075967"/>
            <a:ext cx="5983530" cy="162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09677" y="5857336"/>
            <a:ext cx="2578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～キャンパスマップ～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8" y="6533706"/>
            <a:ext cx="3664878" cy="239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708030" y="8357051"/>
            <a:ext cx="4848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⑪</a:t>
            </a:r>
            <a:r>
              <a:rPr lang="ja-JP" altLang="en-US" dirty="0" smtClean="0"/>
              <a:t>文学館</a:t>
            </a:r>
            <a:r>
              <a:rPr lang="ja-JP" altLang="en-US" dirty="0"/>
              <a:t>へは、</a:t>
            </a:r>
            <a:r>
              <a:rPr lang="ja-JP" altLang="en-US" dirty="0" smtClean="0"/>
              <a:t>①正門を通り、②音楽館⑧デフォレスト館を左に見て、お越しください。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タクシーをご利用の方は、西門をご利用ください。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98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109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津村真衣</dc:creator>
  <cp:lastModifiedBy>mineo</cp:lastModifiedBy>
  <cp:revision>19</cp:revision>
  <dcterms:created xsi:type="dcterms:W3CDTF">2016-12-26T11:52:18Z</dcterms:created>
  <dcterms:modified xsi:type="dcterms:W3CDTF">2017-01-30T12:48:21Z</dcterms:modified>
</cp:coreProperties>
</file>